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42664-B012-0354-904E-105AA92D3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A2965B-8853-E12F-00DE-6A6FE82E8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67559-D91B-0EA6-D0FD-2241E8D10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203C-4EB9-4D87-648B-8DC93D42C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E2E4A-7390-4A6F-0B28-7712138A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997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60E9A-F1F9-4D21-14B2-66B53AF74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E17DF-FA6F-6402-3DBA-D7D6364D1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1B3F3-B13C-5FCC-0F7D-5FC12B0D7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C9F16-CB38-491B-1F1C-44D5C5B5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460ED-DF00-9523-4CD6-D7D8F0459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99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4407D-BDBA-FA31-B555-F66E8E9A4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3FFF1-C52C-73B3-A265-040FF63F5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B1266-BCC2-4D5F-1FF8-D24F3D516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88929-EC37-1632-4803-75EC87600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094BE-BAD2-463C-4BC7-016400304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48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B96C9-E894-EC6B-185F-DF7247E83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043DA-F28E-AD58-2798-19ED74F51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EC78D9-E3DB-6BBF-2841-ABEE62EFB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90E18-90C0-6211-2FCB-A73A630B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85F9CC-A2CD-2628-9615-6D2888BB9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8DF1F-47CE-C9FB-8C6A-EDF669ED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04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6EF1-B71D-07E5-59F5-91BAD850F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DB8A0-7A0F-D16C-D04A-A581D761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EF8076-1D38-4624-4DE2-DD7B43F9A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D8C83-F58E-710B-99E7-50906BB885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9038B-E81E-C6A5-186F-962424FC5A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425B81-51A3-07FB-2CEE-01444B365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2FF62B-EC77-31B6-F97C-75DDF9A13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95A3D2-73EA-6883-EE2A-4111CA02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320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8BD6E-F5D1-1583-8910-0B7E7A30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043955-4F6B-9FFE-5120-F9CDF926A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E715A-AC22-F827-9F0D-14B15FCF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97CEF6-F5E9-68CE-75D8-D6EE3CC56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037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F6FBF-E8B8-674F-F11F-9A08D7DB1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FC401-D25D-F12C-904A-5930E5CD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30352-C313-C563-A7E4-5FAEE7BA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4130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8B19F-109E-3DE8-EFFB-53853DEE3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71D51-D38E-DEA2-FAC1-EEEC1108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9FBD6-F483-67E1-86DB-CB06EDD30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D2048-C271-0867-328F-3D54E4A81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CA19D-D92C-BCBB-C495-B55EA4EEC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051E4-9449-D15A-DD0A-E0D57B49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065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0A1C1-5134-E7B5-5078-690C1C267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72EC88-FAF7-2BB6-4CE5-1C23B2F0ED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84241-FFD4-6D82-7F5F-9B1B03FF3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B1368-D6D7-5825-B764-88FCF610C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9CF2CF-6034-F858-8470-7B7093765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D3116-FCBB-C96C-56C1-0EE79D4EE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7528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8C8EA-C394-5AD9-541A-E71AF22E8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D899B-884F-90ED-FBCB-564F520CD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6A130-DF0B-A17D-582E-38BE53D2C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FA96D-999D-A18C-BC2D-927220AC6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CF1E5-AC11-4338-1E52-99A09498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705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B8A75D-FE06-AE68-37EC-DFBBD02FDD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79EC8-AAED-3D23-0CD0-2627962DE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1E447-F969-907F-56FC-226E13077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287DB-0528-8F52-A8A1-C823032A3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E2224-C8A4-BA5E-BFFF-520FD339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659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5B952C-6780-569E-3A59-882B9AAD4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B04B8-B15B-3990-8471-272D87B7A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BB228-2849-793A-8DA2-77FB49AB2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09FB8-61B8-4435-87DD-96F95AAF9D01}" type="datetimeFigureOut">
              <a:rPr lang="en-GB" smtClean="0"/>
              <a:t>05/10/2023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CA9A3-45CA-EFAD-14A0-D6D2CF93A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47802-49B9-A4DD-055F-A23F20639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76FB1-1FB9-45B8-9E41-C678CF938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703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EA9853F-80B8-7462-E9FD-B1AA82E6ED39}"/>
              </a:ext>
            </a:extLst>
          </p:cNvPr>
          <p:cNvGrpSpPr>
            <a:grpSpLocks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F6B50E3-9E6D-73D8-3B4F-2FDBFD171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461"/>
              <a:ext cx="12192000" cy="685453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8AEA762-4A5F-AAC1-E9E3-FD5A1A41E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1267997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89E642EC-1974-1C33-1C3F-491DF354B441}"/>
              </a:ext>
            </a:extLst>
          </p:cNvPr>
          <p:cNvSpPr txBox="1">
            <a:spLocks/>
          </p:cNvSpPr>
          <p:nvPr/>
        </p:nvSpPr>
        <p:spPr>
          <a:xfrm>
            <a:off x="348235" y="1485628"/>
            <a:ext cx="8319909" cy="60812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rmAutofit fontScale="85000" lnSpcReduction="10000"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pPr algn="l"/>
            <a:r>
              <a:rPr lang="en-US" sz="3200" dirty="0"/>
              <a:t>Champions and senior sponsors responsibilities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FFF714-4C17-6434-8389-0536B72E843B}"/>
              </a:ext>
            </a:extLst>
          </p:cNvPr>
          <p:cNvSpPr/>
          <p:nvPr/>
        </p:nvSpPr>
        <p:spPr>
          <a:xfrm>
            <a:off x="482478" y="2530057"/>
            <a:ext cx="4162926" cy="3283514"/>
          </a:xfrm>
          <a:prstGeom prst="rect">
            <a:avLst/>
          </a:prstGeom>
          <a:noFill/>
          <a:ln>
            <a:solidFill>
              <a:srgbClr val="7030A0"/>
            </a:solidFill>
            <a:prstDash val="sys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14999"/>
              </a:lnSpc>
              <a:buClr>
                <a:schemeClr val="bg1"/>
              </a:buClr>
            </a:pPr>
            <a:r>
              <a:rPr lang="en-US" b="1" dirty="0">
                <a:solidFill>
                  <a:schemeClr val="tx1"/>
                </a:solidFill>
              </a:rPr>
              <a:t>Champions</a:t>
            </a: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‘front line’ users of the service</a:t>
            </a: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‘champion’ the service within their </a:t>
            </a:r>
            <a:r>
              <a:rPr lang="en-GB" sz="1700" dirty="0">
                <a:solidFill>
                  <a:schemeClr val="tx1"/>
                </a:solidFill>
              </a:rPr>
              <a:t>organisation</a:t>
            </a: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answer colleague’s questions</a:t>
            </a: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request new user accounts</a:t>
            </a: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help on-board and train new users</a:t>
            </a: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channel feedback from their </a:t>
            </a:r>
            <a:r>
              <a:rPr lang="en-GB" sz="1700" dirty="0">
                <a:solidFill>
                  <a:schemeClr val="tx1"/>
                </a:solidFill>
              </a:rPr>
              <a:t>organisation</a:t>
            </a:r>
            <a:r>
              <a:rPr lang="en-US" sz="1700" dirty="0">
                <a:solidFill>
                  <a:schemeClr val="tx1"/>
                </a:solidFill>
              </a:rPr>
              <a:t> to us through monthly meetings</a:t>
            </a:r>
          </a:p>
        </p:txBody>
      </p:sp>
      <p:sp>
        <p:nvSpPr>
          <p:cNvPr id="3" name="Google Shape;101;p19">
            <a:extLst>
              <a:ext uri="{FF2B5EF4-FFF2-40B4-BE49-F238E27FC236}">
                <a16:creationId xmlns:a16="http://schemas.microsoft.com/office/drawing/2014/main" id="{8771905E-F865-E9C5-9809-D3604E1D37C9}"/>
              </a:ext>
            </a:extLst>
          </p:cNvPr>
          <p:cNvSpPr txBox="1">
            <a:spLocks/>
          </p:cNvSpPr>
          <p:nvPr/>
        </p:nvSpPr>
        <p:spPr>
          <a:xfrm>
            <a:off x="5261992" y="2530058"/>
            <a:ext cx="4162927" cy="3283513"/>
          </a:xfrm>
          <a:prstGeom prst="rect">
            <a:avLst/>
          </a:prstGeom>
          <a:noFill/>
          <a:ln>
            <a:solidFill>
              <a:srgbClr val="009999"/>
            </a:solidFill>
            <a:prstDash val="sys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4999"/>
              </a:lnSpc>
              <a:buNone/>
            </a:pPr>
            <a:r>
              <a:rPr lang="en-US" b="1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Senior Sponsors</a:t>
            </a:r>
          </a:p>
          <a:p>
            <a:pPr marL="285750" indent="-285750">
              <a:lnSpc>
                <a:spcPct val="114999"/>
              </a:lnSpc>
              <a:buClrTx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take responsibility for their </a:t>
            </a:r>
            <a:r>
              <a:rPr lang="en-GB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organisation’s</a:t>
            </a:r>
            <a:r>
              <a:rPr lang="en-US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interaction with the service (allocating resource, contributing to KPIs…)</a:t>
            </a:r>
          </a:p>
          <a:p>
            <a:pPr marL="285750" indent="-285750">
              <a:lnSpc>
                <a:spcPct val="114999"/>
              </a:lnSpc>
              <a:buClrTx/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authorise</a:t>
            </a:r>
            <a:r>
              <a:rPr lang="en-US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new units</a:t>
            </a:r>
          </a:p>
          <a:p>
            <a:pPr marL="285750" indent="-285750">
              <a:lnSpc>
                <a:spcPct val="114999"/>
              </a:lnSpc>
              <a:buClrTx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advise on the referral criteria for their </a:t>
            </a:r>
            <a:r>
              <a:rPr lang="en-GB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organisation</a:t>
            </a:r>
          </a:p>
          <a:p>
            <a:pPr marL="285750" indent="-285750">
              <a:lnSpc>
                <a:spcPct val="114999"/>
              </a:lnSpc>
              <a:buClrTx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sign off changes to content that describes their </a:t>
            </a:r>
            <a:r>
              <a:rPr lang="en-GB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organisation</a:t>
            </a:r>
            <a:r>
              <a:rPr lang="en-US" sz="17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or subject areas within its remit</a:t>
            </a:r>
          </a:p>
        </p:txBody>
      </p:sp>
    </p:spTree>
    <p:extLst>
      <p:ext uri="{BB962C8B-B14F-4D97-AF65-F5344CB8AC3E}">
        <p14:creationId xmlns:p14="http://schemas.microsoft.com/office/powerpoint/2010/main" val="351427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90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NHS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Lether</dc:creator>
  <cp:lastModifiedBy>Clare Lether</cp:lastModifiedBy>
  <cp:revision>2</cp:revision>
  <dcterms:created xsi:type="dcterms:W3CDTF">2023-10-05T09:38:26Z</dcterms:created>
  <dcterms:modified xsi:type="dcterms:W3CDTF">2023-10-05T09:46:05Z</dcterms:modified>
</cp:coreProperties>
</file>